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naheim"/>
      <p:regular r:id="rId24"/>
    </p:embeddedFont>
    <p:embeddedFont>
      <p:font typeface="Arvo"/>
      <p:regular r:id="rId25"/>
      <p:bold r:id="rId26"/>
      <p:italic r:id="rId27"/>
      <p:boldItalic r:id="rId28"/>
    </p:embeddedFont>
    <p:embeddedFont>
      <p:font typeface="Hi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nahei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bold.fntdata"/><Relationship Id="rId25" Type="http://schemas.openxmlformats.org/officeDocument/2006/relationships/font" Target="fonts/Arvo-regular.fntdata"/><Relationship Id="rId28" Type="http://schemas.openxmlformats.org/officeDocument/2006/relationships/font" Target="fonts/Arvo-boldItalic.fntdata"/><Relationship Id="rId27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i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Hi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96fd93d6a_0_18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96fd93d6a_0_18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1383d58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1383d58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13b34fece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13b34fec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13b34fece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13b34fece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13b34fece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13b34fec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13b34fe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13b34fe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13b34fe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13b34fe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13b34fece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13b34fece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12f46853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12f46853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13b34fec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13b34fec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12f4685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12f4685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12f4685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12f4685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12f4685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12f468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1383d584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1383d584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1383d584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1383d584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1383d5840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1383d5840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12f4685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12f4685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13b34fec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13b34fec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13b34fe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13b34fe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1" name="Google Shape;11;p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rgbClr val="3728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92" name="Google Shape;92;p11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" name="Google Shape;94;p11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1896250" y="2807350"/>
            <a:ext cx="53472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319325" y="4158575"/>
            <a:ext cx="4509300" cy="3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01" name="Google Shape;101;p1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type="title"/>
          </p:nvPr>
        </p:nvSpPr>
        <p:spPr>
          <a:xfrm>
            <a:off x="3907493" y="1578615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2" type="title"/>
          </p:nvPr>
        </p:nvSpPr>
        <p:spPr>
          <a:xfrm>
            <a:off x="4599561" y="93577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3907493" y="2032690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3" type="title"/>
          </p:nvPr>
        </p:nvSpPr>
        <p:spPr>
          <a:xfrm>
            <a:off x="6350393" y="1578611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7050143" y="93577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5" type="subTitle"/>
          </p:nvPr>
        </p:nvSpPr>
        <p:spPr>
          <a:xfrm>
            <a:off x="6350393" y="2028615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6" type="title"/>
          </p:nvPr>
        </p:nvSpPr>
        <p:spPr>
          <a:xfrm>
            <a:off x="3907493" y="3572193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4607243" y="2922761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8" type="subTitle"/>
          </p:nvPr>
        </p:nvSpPr>
        <p:spPr>
          <a:xfrm>
            <a:off x="3907493" y="4026118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9" type="title"/>
          </p:nvPr>
        </p:nvSpPr>
        <p:spPr>
          <a:xfrm>
            <a:off x="6350393" y="3568118"/>
            <a:ext cx="2065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3" type="title"/>
          </p:nvPr>
        </p:nvSpPr>
        <p:spPr>
          <a:xfrm>
            <a:off x="7050143" y="2918686"/>
            <a:ext cx="66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14" type="subTitle"/>
          </p:nvPr>
        </p:nvSpPr>
        <p:spPr>
          <a:xfrm>
            <a:off x="6350393" y="4022043"/>
            <a:ext cx="2065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5" type="title"/>
          </p:nvPr>
        </p:nvSpPr>
        <p:spPr>
          <a:xfrm>
            <a:off x="720000" y="734371"/>
            <a:ext cx="28998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20" name="Google Shape;120;p1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" name="Google Shape;122;p1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4475196" y="3245996"/>
            <a:ext cx="3852000" cy="3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4433550" y="1729646"/>
            <a:ext cx="3905100" cy="14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28" name="Google Shape;128;p1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" name="Google Shape;130;p1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type="title"/>
          </p:nvPr>
        </p:nvSpPr>
        <p:spPr>
          <a:xfrm>
            <a:off x="4568826" y="1370925"/>
            <a:ext cx="3405300" cy="1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4568836" y="3411596"/>
            <a:ext cx="36924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36" name="Google Shape;136;p1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" name="Google Shape;138;p1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type="title"/>
          </p:nvPr>
        </p:nvSpPr>
        <p:spPr>
          <a:xfrm>
            <a:off x="956747" y="1565529"/>
            <a:ext cx="3471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956747" y="2290654"/>
            <a:ext cx="34710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44" name="Google Shape;144;p1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" name="Google Shape;146;p1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54357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720000" y="1277800"/>
            <a:ext cx="3852000" cy="33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body"/>
          </p:nvPr>
        </p:nvSpPr>
        <p:spPr>
          <a:xfrm>
            <a:off x="4572000" y="1278075"/>
            <a:ext cx="3852000" cy="16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0" name="Google Shape;150;p17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56" name="Google Shape;156;p1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" name="Google Shape;158;p1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54178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720000" y="1596525"/>
            <a:ext cx="3597300" cy="26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body"/>
          </p:nvPr>
        </p:nvSpPr>
        <p:spPr>
          <a:xfrm>
            <a:off x="4826700" y="1596525"/>
            <a:ext cx="3597300" cy="26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163" name="Google Shape;163;p18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8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68" name="Google Shape;168;p1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" name="Google Shape;170;p1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2" type="title"/>
          </p:nvPr>
        </p:nvSpPr>
        <p:spPr>
          <a:xfrm>
            <a:off x="7200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7200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3" type="title"/>
          </p:nvPr>
        </p:nvSpPr>
        <p:spPr>
          <a:xfrm>
            <a:off x="34038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9"/>
          <p:cNvSpPr txBox="1"/>
          <p:nvPr>
            <p:ph idx="4" type="subTitle"/>
          </p:nvPr>
        </p:nvSpPr>
        <p:spPr>
          <a:xfrm>
            <a:off x="34038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5" type="title"/>
          </p:nvPr>
        </p:nvSpPr>
        <p:spPr>
          <a:xfrm>
            <a:off x="6087600" y="227265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19"/>
          <p:cNvSpPr txBox="1"/>
          <p:nvPr>
            <p:ph idx="6" type="subTitle"/>
          </p:nvPr>
        </p:nvSpPr>
        <p:spPr>
          <a:xfrm>
            <a:off x="6087600" y="271074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81" name="Google Shape;181;p20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" name="Google Shape;183;p20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720000" y="542977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title"/>
          </p:nvPr>
        </p:nvSpPr>
        <p:spPr>
          <a:xfrm>
            <a:off x="1000226" y="2998125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20"/>
          <p:cNvSpPr txBox="1"/>
          <p:nvPr>
            <p:ph idx="1" type="subTitle"/>
          </p:nvPr>
        </p:nvSpPr>
        <p:spPr>
          <a:xfrm>
            <a:off x="1000226" y="3584650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3" type="title"/>
          </p:nvPr>
        </p:nvSpPr>
        <p:spPr>
          <a:xfrm>
            <a:off x="3684029" y="3529450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20"/>
          <p:cNvSpPr txBox="1"/>
          <p:nvPr>
            <p:ph idx="4" type="subTitle"/>
          </p:nvPr>
        </p:nvSpPr>
        <p:spPr>
          <a:xfrm>
            <a:off x="3684029" y="4115975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5" type="title"/>
          </p:nvPr>
        </p:nvSpPr>
        <p:spPr>
          <a:xfrm>
            <a:off x="6366586" y="2998125"/>
            <a:ext cx="1776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20"/>
          <p:cNvSpPr txBox="1"/>
          <p:nvPr>
            <p:ph idx="6" type="subTitle"/>
          </p:nvPr>
        </p:nvSpPr>
        <p:spPr>
          <a:xfrm>
            <a:off x="6366586" y="3584650"/>
            <a:ext cx="177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9" name="Google Shape;19;p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" name="Google Shape;21;p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4153325" y="2393689"/>
            <a:ext cx="385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4153325" y="1551889"/>
            <a:ext cx="325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153325" y="3346239"/>
            <a:ext cx="259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94" name="Google Shape;194;p21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21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720000" y="54201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1886925" y="18944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hasCustomPrompt="1" idx="2" type="title"/>
          </p:nvPr>
        </p:nvSpPr>
        <p:spPr>
          <a:xfrm>
            <a:off x="1137882" y="1684375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idx="3" type="subTitle"/>
          </p:nvPr>
        </p:nvSpPr>
        <p:spPr>
          <a:xfrm>
            <a:off x="1886925" y="2931693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4" type="title"/>
          </p:nvPr>
        </p:nvSpPr>
        <p:spPr>
          <a:xfrm>
            <a:off x="1140453" y="2732610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idx="5" type="subTitle"/>
          </p:nvPr>
        </p:nvSpPr>
        <p:spPr>
          <a:xfrm>
            <a:off x="1886925" y="398733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hasCustomPrompt="1" idx="6" type="title"/>
          </p:nvPr>
        </p:nvSpPr>
        <p:spPr>
          <a:xfrm>
            <a:off x="1140453" y="3776666"/>
            <a:ext cx="483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/>
          <p:nvPr>
            <p:ph idx="7" type="subTitle"/>
          </p:nvPr>
        </p:nvSpPr>
        <p:spPr>
          <a:xfrm>
            <a:off x="1886925" y="14757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8" type="subTitle"/>
          </p:nvPr>
        </p:nvSpPr>
        <p:spPr>
          <a:xfrm>
            <a:off x="1886925" y="2506964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9" type="subTitle"/>
          </p:nvPr>
        </p:nvSpPr>
        <p:spPr>
          <a:xfrm>
            <a:off x="1886925" y="3565880"/>
            <a:ext cx="17430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vo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10" name="Google Shape;210;p2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" name="Google Shape;212;p2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type="title"/>
          </p:nvPr>
        </p:nvSpPr>
        <p:spPr>
          <a:xfrm>
            <a:off x="720000" y="542473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" type="title"/>
          </p:nvPr>
        </p:nvSpPr>
        <p:spPr>
          <a:xfrm>
            <a:off x="722883" y="16591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22"/>
          <p:cNvSpPr txBox="1"/>
          <p:nvPr>
            <p:ph idx="1" type="subTitle"/>
          </p:nvPr>
        </p:nvSpPr>
        <p:spPr>
          <a:xfrm>
            <a:off x="722883" y="22457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3" type="title"/>
          </p:nvPr>
        </p:nvSpPr>
        <p:spPr>
          <a:xfrm>
            <a:off x="5561911" y="16591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22"/>
          <p:cNvSpPr txBox="1"/>
          <p:nvPr>
            <p:ph idx="4" type="subTitle"/>
          </p:nvPr>
        </p:nvSpPr>
        <p:spPr>
          <a:xfrm>
            <a:off x="5561911" y="22457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5" type="title"/>
          </p:nvPr>
        </p:nvSpPr>
        <p:spPr>
          <a:xfrm>
            <a:off x="722883" y="30925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22"/>
          <p:cNvSpPr txBox="1"/>
          <p:nvPr>
            <p:ph idx="6" type="subTitle"/>
          </p:nvPr>
        </p:nvSpPr>
        <p:spPr>
          <a:xfrm>
            <a:off x="722883" y="36791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2"/>
          <p:cNvSpPr txBox="1"/>
          <p:nvPr>
            <p:ph idx="7" type="title"/>
          </p:nvPr>
        </p:nvSpPr>
        <p:spPr>
          <a:xfrm>
            <a:off x="5561911" y="3092581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22"/>
          <p:cNvSpPr txBox="1"/>
          <p:nvPr>
            <p:ph idx="8" type="subTitle"/>
          </p:nvPr>
        </p:nvSpPr>
        <p:spPr>
          <a:xfrm>
            <a:off x="5561911" y="367910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3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25" name="Google Shape;225;p23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7" name="Google Shape;227;p23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2" type="title"/>
          </p:nvPr>
        </p:nvSpPr>
        <p:spPr>
          <a:xfrm>
            <a:off x="720000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23"/>
          <p:cNvSpPr txBox="1"/>
          <p:nvPr>
            <p:ph idx="1" type="subTitle"/>
          </p:nvPr>
        </p:nvSpPr>
        <p:spPr>
          <a:xfrm>
            <a:off x="720000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3" type="title"/>
          </p:nvPr>
        </p:nvSpPr>
        <p:spPr>
          <a:xfrm>
            <a:off x="3419269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23"/>
          <p:cNvSpPr txBox="1"/>
          <p:nvPr>
            <p:ph idx="4" type="subTitle"/>
          </p:nvPr>
        </p:nvSpPr>
        <p:spPr>
          <a:xfrm>
            <a:off x="3419269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idx="5" type="title"/>
          </p:nvPr>
        </p:nvSpPr>
        <p:spPr>
          <a:xfrm>
            <a:off x="720000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23"/>
          <p:cNvSpPr txBox="1"/>
          <p:nvPr>
            <p:ph idx="6" type="subTitle"/>
          </p:nvPr>
        </p:nvSpPr>
        <p:spPr>
          <a:xfrm>
            <a:off x="720000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7" type="title"/>
          </p:nvPr>
        </p:nvSpPr>
        <p:spPr>
          <a:xfrm>
            <a:off x="3419269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23"/>
          <p:cNvSpPr txBox="1"/>
          <p:nvPr>
            <p:ph idx="8" type="subTitle"/>
          </p:nvPr>
        </p:nvSpPr>
        <p:spPr>
          <a:xfrm>
            <a:off x="3419269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9" type="title"/>
          </p:nvPr>
        </p:nvSpPr>
        <p:spPr>
          <a:xfrm>
            <a:off x="6118545" y="165918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23"/>
          <p:cNvSpPr txBox="1"/>
          <p:nvPr>
            <p:ph idx="13" type="subTitle"/>
          </p:nvPr>
        </p:nvSpPr>
        <p:spPr>
          <a:xfrm>
            <a:off x="6118545" y="194611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3"/>
          <p:cNvSpPr txBox="1"/>
          <p:nvPr>
            <p:ph idx="14" type="title"/>
          </p:nvPr>
        </p:nvSpPr>
        <p:spPr>
          <a:xfrm>
            <a:off x="6118545" y="347754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" name="Google Shape;240;p23"/>
          <p:cNvSpPr txBox="1"/>
          <p:nvPr>
            <p:ph idx="15" type="subTitle"/>
          </p:nvPr>
        </p:nvSpPr>
        <p:spPr>
          <a:xfrm>
            <a:off x="6118545" y="406407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44" name="Google Shape;244;p2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idx="1" type="subTitle"/>
          </p:nvPr>
        </p:nvSpPr>
        <p:spPr>
          <a:xfrm>
            <a:off x="2894422" y="1917431"/>
            <a:ext cx="16344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2" type="subTitle"/>
          </p:nvPr>
        </p:nvSpPr>
        <p:spPr>
          <a:xfrm>
            <a:off x="2894425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3" type="subTitle"/>
          </p:nvPr>
        </p:nvSpPr>
        <p:spPr>
          <a:xfrm>
            <a:off x="4835272" y="1917431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0" name="Google Shape;250;p24"/>
          <p:cNvSpPr txBox="1"/>
          <p:nvPr>
            <p:ph idx="4" type="subTitle"/>
          </p:nvPr>
        </p:nvSpPr>
        <p:spPr>
          <a:xfrm>
            <a:off x="4835275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5" type="subTitle"/>
          </p:nvPr>
        </p:nvSpPr>
        <p:spPr>
          <a:xfrm>
            <a:off x="2894422" y="3478394"/>
            <a:ext cx="16344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2" name="Google Shape;252;p24"/>
          <p:cNvSpPr txBox="1"/>
          <p:nvPr>
            <p:ph idx="6" type="subTitle"/>
          </p:nvPr>
        </p:nvSpPr>
        <p:spPr>
          <a:xfrm>
            <a:off x="2894425" y="3893705"/>
            <a:ext cx="16344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4"/>
          <p:cNvSpPr txBox="1"/>
          <p:nvPr>
            <p:ph idx="7" type="subTitle"/>
          </p:nvPr>
        </p:nvSpPr>
        <p:spPr>
          <a:xfrm>
            <a:off x="4835272" y="3478395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4" name="Google Shape;254;p24"/>
          <p:cNvSpPr txBox="1"/>
          <p:nvPr>
            <p:ph idx="8" type="subTitle"/>
          </p:nvPr>
        </p:nvSpPr>
        <p:spPr>
          <a:xfrm>
            <a:off x="4835274" y="3893706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9" type="subTitle"/>
          </p:nvPr>
        </p:nvSpPr>
        <p:spPr>
          <a:xfrm>
            <a:off x="6780647" y="1917431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6" name="Google Shape;256;p24"/>
          <p:cNvSpPr txBox="1"/>
          <p:nvPr>
            <p:ph idx="13" type="subTitle"/>
          </p:nvPr>
        </p:nvSpPr>
        <p:spPr>
          <a:xfrm>
            <a:off x="6780650" y="2329331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4" type="subTitle"/>
          </p:nvPr>
        </p:nvSpPr>
        <p:spPr>
          <a:xfrm>
            <a:off x="6780673" y="3478389"/>
            <a:ext cx="1639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b="1" sz="20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15" type="subTitle"/>
          </p:nvPr>
        </p:nvSpPr>
        <p:spPr>
          <a:xfrm>
            <a:off x="6780675" y="3893705"/>
            <a:ext cx="1639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4"/>
          <p:cNvSpPr txBox="1"/>
          <p:nvPr>
            <p:ph type="title"/>
          </p:nvPr>
        </p:nvSpPr>
        <p:spPr>
          <a:xfrm>
            <a:off x="2894500" y="542381"/>
            <a:ext cx="55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0" name="Google Shape;260;p24"/>
          <p:cNvGrpSpPr/>
          <p:nvPr/>
        </p:nvGrpSpPr>
        <p:grpSpPr>
          <a:xfrm>
            <a:off x="2894274" y="540020"/>
            <a:ext cx="5529558" cy="577207"/>
            <a:chOff x="3667800" y="1583575"/>
            <a:chExt cx="4756200" cy="577207"/>
          </a:xfrm>
        </p:grpSpPr>
        <p:cxnSp>
          <p:nvCxnSpPr>
            <p:cNvPr id="261" name="Google Shape;261;p2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66" name="Google Shape;266;p2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2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>
            <p:ph hasCustomPrompt="1" type="title"/>
          </p:nvPr>
        </p:nvSpPr>
        <p:spPr>
          <a:xfrm>
            <a:off x="1626529" y="2950200"/>
            <a:ext cx="189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0" name="Google Shape;270;p25"/>
          <p:cNvSpPr txBox="1"/>
          <p:nvPr>
            <p:ph idx="1" type="subTitle"/>
          </p:nvPr>
        </p:nvSpPr>
        <p:spPr>
          <a:xfrm>
            <a:off x="1628900" y="4084500"/>
            <a:ext cx="18948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hasCustomPrompt="1" idx="2" type="title"/>
          </p:nvPr>
        </p:nvSpPr>
        <p:spPr>
          <a:xfrm>
            <a:off x="5616071" y="2950200"/>
            <a:ext cx="1892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2" name="Google Shape;272;p25"/>
          <p:cNvSpPr txBox="1"/>
          <p:nvPr>
            <p:ph idx="3" type="subTitle"/>
          </p:nvPr>
        </p:nvSpPr>
        <p:spPr>
          <a:xfrm>
            <a:off x="5618426" y="4084500"/>
            <a:ext cx="1892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4" type="subTitle"/>
          </p:nvPr>
        </p:nvSpPr>
        <p:spPr>
          <a:xfrm>
            <a:off x="1628893" y="3619200"/>
            <a:ext cx="18948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5" type="subTitle"/>
          </p:nvPr>
        </p:nvSpPr>
        <p:spPr>
          <a:xfrm>
            <a:off x="5618429" y="3619200"/>
            <a:ext cx="1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ind"/>
              <a:buNone/>
              <a:defRPr b="1"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6"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6" name="Google Shape;276;p25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277" name="Google Shape;277;p25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5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2" name="Google Shape;282;p2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" name="Google Shape;284;p2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type="title"/>
          </p:nvPr>
        </p:nvSpPr>
        <p:spPr>
          <a:xfrm>
            <a:off x="720000" y="543024"/>
            <a:ext cx="385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6" name="Google Shape;286;p26"/>
          <p:cNvGrpSpPr/>
          <p:nvPr/>
        </p:nvGrpSpPr>
        <p:grpSpPr>
          <a:xfrm>
            <a:off x="720109" y="540020"/>
            <a:ext cx="3852046" cy="577207"/>
            <a:chOff x="3667800" y="1583575"/>
            <a:chExt cx="4756200" cy="577207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92" name="Google Shape;292;p2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>
            <p:ph type="title"/>
          </p:nvPr>
        </p:nvSpPr>
        <p:spPr>
          <a:xfrm>
            <a:off x="720000" y="541786"/>
            <a:ext cx="548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6" name="Google Shape;296;p27"/>
          <p:cNvGrpSpPr/>
          <p:nvPr/>
        </p:nvGrpSpPr>
        <p:grpSpPr>
          <a:xfrm>
            <a:off x="719892" y="540045"/>
            <a:ext cx="5481996" cy="577207"/>
            <a:chOff x="3667800" y="1583575"/>
            <a:chExt cx="4756200" cy="577207"/>
          </a:xfrm>
        </p:grpSpPr>
        <p:cxnSp>
          <p:nvCxnSpPr>
            <p:cNvPr id="297" name="Google Shape;297;p2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02" name="Google Shape;302;p2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type="ctrTitle"/>
          </p:nvPr>
        </p:nvSpPr>
        <p:spPr>
          <a:xfrm>
            <a:off x="1143250" y="777066"/>
            <a:ext cx="31551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511379" y="1951275"/>
            <a:ext cx="2400600" cy="1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28"/>
          <p:cNvSpPr txBox="1"/>
          <p:nvPr>
            <p:ph idx="2" type="subTitle"/>
          </p:nvPr>
        </p:nvSpPr>
        <p:spPr>
          <a:xfrm>
            <a:off x="1119100" y="3936671"/>
            <a:ext cx="32034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8"/>
          <p:cNvSpPr txBox="1"/>
          <p:nvPr/>
        </p:nvSpPr>
        <p:spPr>
          <a:xfrm>
            <a:off x="720000" y="4302925"/>
            <a:ext cx="3852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12" name="Google Shape;312;p2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" name="Google Shape;314;p2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" name="Google Shape;28;p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" name="Google Shape;30;p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58450"/>
            <a:ext cx="7704000" cy="3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9" name="Google Shape;39;p5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" name="Google Shape;41;p5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4357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291075" y="3854700"/>
            <a:ext cx="29076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945950" y="3854700"/>
            <a:ext cx="29076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291081" y="330867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945956" y="330867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50" name="Google Shape;50;p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" name="Google Shape;52;p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60" name="Google Shape;60;p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3889275" y="1277800"/>
            <a:ext cx="45348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5" name="Google Shape;65;p7"/>
          <p:cNvGrpSpPr/>
          <p:nvPr/>
        </p:nvGrpSpPr>
        <p:grpSpPr>
          <a:xfrm>
            <a:off x="3889553" y="540020"/>
            <a:ext cx="4535037" cy="577207"/>
            <a:chOff x="3667800" y="1583575"/>
            <a:chExt cx="4756200" cy="577207"/>
          </a:xfrm>
        </p:grpSpPr>
        <p:cxnSp>
          <p:nvCxnSpPr>
            <p:cNvPr id="66" name="Google Shape;66;p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71" name="Google Shape;71;p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" name="Google Shape;73;p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type="title"/>
          </p:nvPr>
        </p:nvSpPr>
        <p:spPr>
          <a:xfrm>
            <a:off x="2353036" y="1857868"/>
            <a:ext cx="4446600" cy="16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78" name="Google Shape;78;p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type="title"/>
          </p:nvPr>
        </p:nvSpPr>
        <p:spPr>
          <a:xfrm>
            <a:off x="1100950" y="1302183"/>
            <a:ext cx="3473100" cy="13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1100950" y="2661472"/>
            <a:ext cx="3473100" cy="15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0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86" name="Google Shape;86;p10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4800454" y="3796375"/>
            <a:ext cx="32640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b="1"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anjeev-khannan/Reviewer/blob/main/Project%20Documents/Team4_Reviewer_GitHub.pptx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anjeev-khannan/Reviewer/blob/main/Project%20Documents/Team4_TestPlan_v1.doc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s://github.com/sanjeev-khannan/Reviewer/blob/main/Final%20Documents/18.%20Application%20Demo.mov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0"/>
          <p:cNvGrpSpPr/>
          <p:nvPr/>
        </p:nvGrpSpPr>
        <p:grpSpPr>
          <a:xfrm>
            <a:off x="3628700" y="3498710"/>
            <a:ext cx="4795305" cy="429010"/>
            <a:chOff x="3628700" y="3051039"/>
            <a:chExt cx="4795305" cy="429010"/>
          </a:xfrm>
        </p:grpSpPr>
        <p:sp>
          <p:nvSpPr>
            <p:cNvPr id="320" name="Google Shape;320;p30"/>
            <p:cNvSpPr/>
            <p:nvPr/>
          </p:nvSpPr>
          <p:spPr>
            <a:xfrm>
              <a:off x="3628700" y="3051039"/>
              <a:ext cx="4795305" cy="429010"/>
            </a:xfrm>
            <a:custGeom>
              <a:rect b="b" l="l" r="r" t="t"/>
              <a:pathLst>
                <a:path extrusionOk="0" h="8873" w="99179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914775" y="3188675"/>
              <a:ext cx="161517" cy="153748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7963565" y="3188675"/>
              <a:ext cx="160407" cy="153748"/>
            </a:xfrm>
            <a:custGeom>
              <a:rect b="b" l="l" r="r" t="t"/>
              <a:pathLst>
                <a:path extrusionOk="0" h="2909" w="3035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0"/>
          <p:cNvSpPr txBox="1"/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Final Presentation</a:t>
            </a:r>
            <a:endParaRPr sz="2500"/>
          </a:p>
        </p:txBody>
      </p:sp>
      <p:sp>
        <p:nvSpPr>
          <p:cNvPr id="324" name="Google Shape;324;p30"/>
          <p:cNvSpPr txBox="1"/>
          <p:nvPr>
            <p:ph idx="1" type="subTitle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Your go-to guide for everything local - REVIEWER!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325" name="Google Shape;325;p30"/>
          <p:cNvGrpSpPr/>
          <p:nvPr/>
        </p:nvGrpSpPr>
        <p:grpSpPr>
          <a:xfrm>
            <a:off x="3667800" y="1497845"/>
            <a:ext cx="4756200" cy="1513159"/>
            <a:chOff x="3667800" y="1583575"/>
            <a:chExt cx="4756200" cy="1513159"/>
          </a:xfrm>
        </p:grpSpPr>
        <p:cxnSp>
          <p:nvCxnSpPr>
            <p:cNvPr id="326" name="Google Shape;326;p30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73" y="543300"/>
            <a:ext cx="2707981" cy="405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0"/>
          <p:cNvGrpSpPr/>
          <p:nvPr/>
        </p:nvGrpSpPr>
        <p:grpSpPr>
          <a:xfrm>
            <a:off x="3731598" y="1213877"/>
            <a:ext cx="4558528" cy="199222"/>
            <a:chOff x="3679970" y="1299607"/>
            <a:chExt cx="4558528" cy="199222"/>
          </a:xfrm>
        </p:grpSpPr>
        <p:sp>
          <p:nvSpPr>
            <p:cNvPr id="330" name="Google Shape;330;p30"/>
            <p:cNvSpPr/>
            <p:nvPr/>
          </p:nvSpPr>
          <p:spPr>
            <a:xfrm>
              <a:off x="36799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0145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3491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6836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0182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3528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874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0219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63565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6911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257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3602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694870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029445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0"/>
          <p:cNvGrpSpPr/>
          <p:nvPr/>
        </p:nvGrpSpPr>
        <p:grpSpPr>
          <a:xfrm>
            <a:off x="3834023" y="3095752"/>
            <a:ext cx="4558528" cy="199222"/>
            <a:chOff x="3679970" y="1299607"/>
            <a:chExt cx="4558528" cy="199222"/>
          </a:xfrm>
        </p:grpSpPr>
        <p:sp>
          <p:nvSpPr>
            <p:cNvPr id="345" name="Google Shape;345;p30"/>
            <p:cNvSpPr/>
            <p:nvPr/>
          </p:nvSpPr>
          <p:spPr>
            <a:xfrm>
              <a:off x="36799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0145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3491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836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0182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3528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6874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60219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635657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669114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025720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60295" y="1299607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694870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8029445" y="1299832"/>
              <a:ext cx="209053" cy="198997"/>
            </a:xfrm>
            <a:custGeom>
              <a:rect b="b" l="l" r="r" t="t"/>
              <a:pathLst>
                <a:path extrusionOk="0" h="2909" w="3056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0"/>
          <p:cNvSpPr txBox="1"/>
          <p:nvPr/>
        </p:nvSpPr>
        <p:spPr>
          <a:xfrm>
            <a:off x="4485275" y="3996325"/>
            <a:ext cx="124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Sanjeev Kumar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Nayan Yadav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Bisheng Zeng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3714225" y="3996325"/>
            <a:ext cx="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Team 4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5850650" y="3996325"/>
            <a:ext cx="162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Kaushal Dobbariya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Vaibhav Babbariya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Prasad Menda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7409650" y="3996325"/>
            <a:ext cx="15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Vignan Kasam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Sai Kiran Bokkola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 - Kaushal</a:t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53" y="1565475"/>
            <a:ext cx="5199896" cy="325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9"/>
          <p:cNvSpPr txBox="1"/>
          <p:nvPr/>
        </p:nvSpPr>
        <p:spPr>
          <a:xfrm>
            <a:off x="340450" y="1196175"/>
            <a:ext cx="819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https://github.com/sanjeev-khannan/Reviewer/blob/main/Project%20Documents/Team4_ActivityDiagram_v3.pptx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type="title"/>
          </p:nvPr>
        </p:nvSpPr>
        <p:spPr>
          <a:xfrm>
            <a:off x="-394925" y="542375"/>
            <a:ext cx="985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Data-Flow Diagrams- Logical, Physical - Vignan</a:t>
            </a:r>
            <a:endParaRPr sz="2600"/>
          </a:p>
        </p:txBody>
      </p:sp>
      <p:sp>
        <p:nvSpPr>
          <p:cNvPr id="436" name="Google Shape;436;p40"/>
          <p:cNvSpPr txBox="1"/>
          <p:nvPr/>
        </p:nvSpPr>
        <p:spPr>
          <a:xfrm>
            <a:off x="349350" y="1169550"/>
            <a:ext cx="844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https://github.com/sanjeev-khannan/Reviewer/blob/main/Project%20Documents/Team4_DataFlowDiagram_v2.pptx</a:t>
            </a:r>
            <a:endParaRPr sz="1100"/>
          </a:p>
        </p:txBody>
      </p:sp>
      <p:pic>
        <p:nvPicPr>
          <p:cNvPr id="437" name="Google Shape;4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50" y="1523550"/>
            <a:ext cx="4109800" cy="33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50" y="1523550"/>
            <a:ext cx="4109800" cy="3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Requirements(User Stories) - Nayan </a:t>
            </a:r>
            <a:endParaRPr sz="2400"/>
          </a:p>
        </p:txBody>
      </p:sp>
      <p:sp>
        <p:nvSpPr>
          <p:cNvPr id="444" name="Google Shape;444;p41"/>
          <p:cNvSpPr txBox="1"/>
          <p:nvPr/>
        </p:nvSpPr>
        <p:spPr>
          <a:xfrm>
            <a:off x="282900" y="1169550"/>
            <a:ext cx="85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https://github.com/sanjeev-khannan/Reviewer/blob/main/Project%20Documents/Team4_Functional%20Requirements_User%20Stories_v2.xlsx</a:t>
            </a:r>
            <a:endParaRPr sz="1000"/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00" y="1562725"/>
            <a:ext cx="8578202" cy="32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Diagrams - Vignan</a:t>
            </a:r>
            <a:endParaRPr/>
          </a:p>
        </p:txBody>
      </p:sp>
      <p:sp>
        <p:nvSpPr>
          <p:cNvPr id="451" name="Google Shape;451;p42"/>
          <p:cNvSpPr txBox="1"/>
          <p:nvPr/>
        </p:nvSpPr>
        <p:spPr>
          <a:xfrm>
            <a:off x="261000" y="1166025"/>
            <a:ext cx="86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https://github.com/sanjeev-khannan/Reviewer/blob/main/Project%20Documents/Team4_ClassDiagram_v2.pptx</a:t>
            </a:r>
            <a:endParaRPr sz="1100"/>
          </a:p>
        </p:txBody>
      </p:sp>
      <p:pic>
        <p:nvPicPr>
          <p:cNvPr id="452" name="Google Shape;4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725" y="1520025"/>
            <a:ext cx="3650575" cy="33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- Vignan</a:t>
            </a:r>
            <a:endParaRPr/>
          </a:p>
        </p:txBody>
      </p:sp>
      <p:pic>
        <p:nvPicPr>
          <p:cNvPr id="458" name="Google Shape;4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0" y="1775850"/>
            <a:ext cx="3993348" cy="25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025" y="1775850"/>
            <a:ext cx="4260175" cy="25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/>
        </p:nvSpPr>
        <p:spPr>
          <a:xfrm>
            <a:off x="386450" y="1214550"/>
            <a:ext cx="81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https://github.com/sanjeev-khannan/Reviewer/blob/main/Project%20Documents/Team4_SequenceDiagram_v4.pptx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type="title"/>
          </p:nvPr>
        </p:nvSpPr>
        <p:spPr>
          <a:xfrm>
            <a:off x="643800" y="542375"/>
            <a:ext cx="8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Diagram(Conceptual, Logical) - Vaibhav</a:t>
            </a: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475650" y="1174125"/>
            <a:ext cx="819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https://github.com/sanjeev-khannan/Reviewer/blob/main/Project%20Documents/Team4_ERDiagrams_v3.pptx</a:t>
            </a:r>
            <a:endParaRPr sz="1100"/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1587175"/>
            <a:ext cx="4513802" cy="32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975" y="1587175"/>
            <a:ext cx="4042224" cy="32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Specification - Kaushal</a:t>
            </a:r>
            <a:endParaRPr/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50" y="1987650"/>
            <a:ext cx="8238300" cy="2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239250" y="1203025"/>
            <a:ext cx="866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https://github.com/sanjeev-khannan/Reviewer/blob/main/Project%20Documents/Team4_ReferenceTableSpecifications_v1.xlsx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 - Sanjeev</a:t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>
            <a:off x="913500" y="1215225"/>
            <a:ext cx="75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https://github.com/sanjeev-khannan/Reviewer/blob/main/Project%20Documents/Team4_Reviewer_GitHub.pptx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750" y="2865425"/>
            <a:ext cx="2061701" cy="18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50" y="1830823"/>
            <a:ext cx="3145677" cy="9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896" y="1575425"/>
            <a:ext cx="2968076" cy="32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 - Kaushal</a:t>
            </a:r>
            <a:endParaRPr/>
          </a:p>
        </p:txBody>
      </p:sp>
      <p:sp>
        <p:nvSpPr>
          <p:cNvPr id="490" name="Google Shape;490;p47"/>
          <p:cNvSpPr txBox="1"/>
          <p:nvPr/>
        </p:nvSpPr>
        <p:spPr>
          <a:xfrm>
            <a:off x="666500" y="1115075"/>
            <a:ext cx="843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https://github.com/sanjeev-khannan/Reviewer/blob/main/Project%20Documents/Team4_TestPlan_v1.docx</a:t>
            </a:r>
            <a:endParaRPr sz="1100"/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75" y="1484375"/>
            <a:ext cx="3306799" cy="335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350" y="1484375"/>
            <a:ext cx="3306801" cy="33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 - Sanjeev</a:t>
            </a:r>
            <a:endParaRPr/>
          </a:p>
        </p:txBody>
      </p:sp>
      <p:pic>
        <p:nvPicPr>
          <p:cNvPr id="498" name="Google Shape;4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75" y="1491876"/>
            <a:ext cx="5416950" cy="30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 txBox="1"/>
          <p:nvPr/>
        </p:nvSpPr>
        <p:spPr>
          <a:xfrm>
            <a:off x="544200" y="1115075"/>
            <a:ext cx="78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https://github.com/sanjeev-khannan/Reviewer/blob/main/Final%20Documents/18.%20Application%20Demo.mov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50" y="1586325"/>
            <a:ext cx="6189952" cy="31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750450" y="1181350"/>
            <a:ext cx="76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https://github.com/sanjeev-khannan/Reviewer/blob/main/Project%20Documents/Team4_ProjectPlan_v14.xlsx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DOCUMENT</a:t>
            </a:r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480025" y="1221475"/>
            <a:ext cx="827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https://github.com/sanjeev-khannan/Reviewer/blob/main/Project%20Documents/Team4_ProjectInitiationDocument_v3.docx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0" y="1697175"/>
            <a:ext cx="4335176" cy="30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BRM DIAGRAM, USER ROLES - Bisheng</a:t>
            </a:r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75" y="1787452"/>
            <a:ext cx="4672824" cy="27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367975" y="1295875"/>
            <a:ext cx="843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https://github.com/sanjeev-khannan/Reviewer/blob/main/Project%20Documents/Team4_BRMDiagram_v4.pptx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225" y="2013550"/>
            <a:ext cx="3633949" cy="2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 - Sai Kiran</a:t>
            </a:r>
            <a:endParaRPr/>
          </a:p>
        </p:txBody>
      </p:sp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3" y="1695825"/>
            <a:ext cx="4111225" cy="31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/>
          <p:nvPr/>
        </p:nvSpPr>
        <p:spPr>
          <a:xfrm>
            <a:off x="343975" y="1263875"/>
            <a:ext cx="84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https://github.com/sanjeev-khannan/Reviewer/blob/main/Project%20Documents/Team4_ContextDiagram_v3.pptx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188" y="1743800"/>
            <a:ext cx="4384012" cy="25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 - Bisheng</a:t>
            </a:r>
            <a:endParaRPr/>
          </a:p>
        </p:txBody>
      </p:sp>
      <p:sp>
        <p:nvSpPr>
          <p:cNvPr id="398" name="Google Shape;398;p35"/>
          <p:cNvSpPr txBox="1"/>
          <p:nvPr/>
        </p:nvSpPr>
        <p:spPr>
          <a:xfrm>
            <a:off x="335975" y="1263875"/>
            <a:ext cx="84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aheim"/>
                <a:ea typeface="Anaheim"/>
                <a:cs typeface="Anaheim"/>
                <a:sym typeface="Anaheim"/>
              </a:rPr>
              <a:t>https://github.com/sanjeev-khannan/Reviewer/blob/main/Project%20Documents/Team4_ArchitectureDiagram_v1.pptx</a:t>
            </a:r>
            <a:endParaRPr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5" y="1601175"/>
            <a:ext cx="4172325" cy="30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 rotWithShape="1">
          <a:blip r:embed="rId4">
            <a:alphaModFix/>
          </a:blip>
          <a:srcRect b="0" l="2266" r="-4348" t="0"/>
          <a:stretch/>
        </p:blipFill>
        <p:spPr>
          <a:xfrm>
            <a:off x="4564700" y="1797575"/>
            <a:ext cx="4418426" cy="20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Requirements - Sanjeev</a:t>
            </a:r>
            <a:endParaRPr/>
          </a:p>
        </p:txBody>
      </p:sp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81400"/>
            <a:ext cx="3475776" cy="31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450" y="1481400"/>
            <a:ext cx="3587500" cy="3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 txBox="1"/>
          <p:nvPr/>
        </p:nvSpPr>
        <p:spPr>
          <a:xfrm>
            <a:off x="423275" y="1177775"/>
            <a:ext cx="80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https://github.com/sanjeev-khannan/Reviewer/blob/main/Project%20Documents/Team4_BusinessRequirements_v3.docx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RCT - Kaushal</a:t>
            </a:r>
            <a:endParaRPr/>
          </a:p>
        </p:txBody>
      </p:sp>
      <p:sp>
        <p:nvSpPr>
          <p:cNvPr id="414" name="Google Shape;414;p37"/>
          <p:cNvSpPr txBox="1"/>
          <p:nvPr/>
        </p:nvSpPr>
        <p:spPr>
          <a:xfrm>
            <a:off x="263850" y="1115075"/>
            <a:ext cx="861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https://github.com/sanjeev-khannan/Reviewer/blob/main/Project%20Documents/Team4_RCT_v8.xlsx</a:t>
            </a:r>
            <a:endParaRPr sz="1100"/>
          </a:p>
        </p:txBody>
      </p:sp>
      <p:pic>
        <p:nvPicPr>
          <p:cNvPr id="415" name="Google Shape;4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0" y="1769700"/>
            <a:ext cx="8240399" cy="29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>
            <p:ph type="title"/>
          </p:nvPr>
        </p:nvSpPr>
        <p:spPr>
          <a:xfrm>
            <a:off x="720000" y="54238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- Vaibhav</a:t>
            </a:r>
            <a:endParaRPr/>
          </a:p>
        </p:txBody>
      </p:sp>
      <p:pic>
        <p:nvPicPr>
          <p:cNvPr id="421" name="Google Shape;4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722325"/>
            <a:ext cx="4066952" cy="27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000" y="1722325"/>
            <a:ext cx="4337802" cy="27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8"/>
          <p:cNvSpPr txBox="1"/>
          <p:nvPr/>
        </p:nvSpPr>
        <p:spPr>
          <a:xfrm>
            <a:off x="620100" y="1241700"/>
            <a:ext cx="790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https://github.com/sanjeev-khannan/Reviewer/blob/main/Project%20Documents/Team4_UseCaseDiagram_v2.pptx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stern Food Restaurant by Slidesgo">
  <a:themeElements>
    <a:clrScheme name="Simple Light">
      <a:dk1>
        <a:srgbClr val="372814"/>
      </a:dk1>
      <a:lt1>
        <a:srgbClr val="F6F0E4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